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329" r:id="rId2"/>
    <p:sldId id="330" r:id="rId3"/>
    <p:sldId id="304" r:id="rId4"/>
    <p:sldId id="331" r:id="rId5"/>
    <p:sldId id="305" r:id="rId6"/>
    <p:sldId id="332" r:id="rId7"/>
    <p:sldId id="306" r:id="rId8"/>
    <p:sldId id="333" r:id="rId9"/>
    <p:sldId id="307" r:id="rId10"/>
    <p:sldId id="334" r:id="rId11"/>
    <p:sldId id="308" r:id="rId12"/>
    <p:sldId id="335" r:id="rId13"/>
    <p:sldId id="309" r:id="rId14"/>
    <p:sldId id="336" r:id="rId15"/>
    <p:sldId id="314" r:id="rId16"/>
    <p:sldId id="337" r:id="rId17"/>
    <p:sldId id="317" r:id="rId18"/>
    <p:sldId id="338" r:id="rId19"/>
    <p:sldId id="318" r:id="rId20"/>
    <p:sldId id="319" r:id="rId21"/>
    <p:sldId id="339" r:id="rId22"/>
    <p:sldId id="320" r:id="rId23"/>
    <p:sldId id="340" r:id="rId24"/>
    <p:sldId id="322" r:id="rId25"/>
    <p:sldId id="341" r:id="rId26"/>
    <p:sldId id="323" r:id="rId27"/>
    <p:sldId id="342" r:id="rId28"/>
    <p:sldId id="324" r:id="rId29"/>
    <p:sldId id="343" r:id="rId30"/>
    <p:sldId id="34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6D4"/>
    <a:srgbClr val="2EA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61" autoAdjust="0"/>
    <p:restoredTop sz="94660"/>
  </p:normalViewPr>
  <p:slideViewPr>
    <p:cSldViewPr>
      <p:cViewPr>
        <p:scale>
          <a:sx n="57" d="100"/>
          <a:sy n="57" d="100"/>
        </p:scale>
        <p:origin x="-1854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9AC75A-5766-40C8-B27B-34B6982074A3}" type="datetimeFigureOut">
              <a:rPr lang="en-US" smtClean="0"/>
              <a:pPr/>
              <a:t>12/16/2013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92C57D5F-C3AA-4F1F-87E5-C30124D96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33400"/>
            <a:ext cx="7772400" cy="2133600"/>
          </a:xfrm>
        </p:spPr>
        <p:txBody>
          <a:bodyPr>
            <a:noAutofit/>
          </a:bodyPr>
          <a:lstStyle/>
          <a:p>
            <a:r>
              <a:rPr lang="en-US" sz="18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</a:t>
            </a:r>
            <a:r>
              <a:rPr lang="en-US" sz="18000" b="1" dirty="0" smtClean="0">
                <a:latin typeface="SutonnyMJ" pitchFamily="2" charset="0"/>
                <a:cs typeface="SutonnyMJ" pitchFamily="2" charset="0"/>
              </a:rPr>
              <a:t>^</a:t>
            </a:r>
            <a:r>
              <a:rPr lang="en-US" sz="18000" b="1" dirty="0" err="1" smtClean="0">
                <a:solidFill>
                  <a:srgbClr val="92D05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18000" b="1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M</a:t>
            </a:r>
            <a:r>
              <a:rPr lang="en-US" sz="180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</a:t>
            </a:r>
            <a:r>
              <a:rPr lang="en-US" sz="18000" b="1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g</a:t>
            </a:r>
            <a:endParaRPr lang="en-US" sz="4800" b="1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2438400"/>
            <a:ext cx="6553200" cy="2438400"/>
          </a:xfrm>
        </p:spPr>
        <p:txBody>
          <a:bodyPr>
            <a:normAutofit lnSpcReduction="10000"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bx‡i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›`ª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_ </a:t>
            </a:r>
            <a:r>
              <a:rPr lang="en-US" sz="4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gyÝx</a:t>
            </a:r>
            <a:endParaRPr lang="en-US" sz="40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BÝUªv±i</a:t>
            </a:r>
            <a:endParaRPr lang="en-US" sz="4000" dirty="0" smtClean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b="1" dirty="0" err="1" smtClean="0">
                <a:solidFill>
                  <a:srgbClr val="2EA434"/>
                </a:solidFill>
                <a:latin typeface="SutonnyMJ" pitchFamily="2" charset="0"/>
                <a:cs typeface="SutonnyMJ" pitchFamily="2" charset="0"/>
              </a:rPr>
              <a:t>bwoqv</a:t>
            </a:r>
            <a:r>
              <a:rPr lang="en-US" sz="4000" b="1" dirty="0" smtClean="0">
                <a:solidFill>
                  <a:srgbClr val="2EA43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2EA434"/>
                </a:solidFill>
                <a:latin typeface="SutonnyMJ" pitchFamily="2" charset="0"/>
                <a:cs typeface="SutonnyMJ" pitchFamily="2" charset="0"/>
              </a:rPr>
              <a:t>wenvix</a:t>
            </a:r>
            <a:r>
              <a:rPr lang="en-US" sz="4000" b="1" dirty="0" smtClean="0">
                <a:solidFill>
                  <a:srgbClr val="2EA43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2EA434"/>
                </a:solidFill>
                <a:latin typeface="SutonnyMJ" pitchFamily="2" charset="0"/>
                <a:cs typeface="SutonnyMJ" pitchFamily="2" charset="0"/>
              </a:rPr>
              <a:t>jvj</a:t>
            </a:r>
            <a:r>
              <a:rPr lang="en-US" sz="4000" b="1" dirty="0" smtClean="0">
                <a:solidFill>
                  <a:srgbClr val="2EA43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2EA434"/>
                </a:solidFill>
                <a:latin typeface="SutonnyMJ" pitchFamily="2" charset="0"/>
                <a:cs typeface="SutonnyMJ" pitchFamily="2" charset="0"/>
              </a:rPr>
              <a:t>g‡Wj</a:t>
            </a:r>
            <a:r>
              <a:rPr lang="en-US" sz="4000" b="1" dirty="0" smtClean="0">
                <a:solidFill>
                  <a:srgbClr val="2EA434"/>
                </a:solidFill>
                <a:latin typeface="SutonnyMJ" pitchFamily="2" charset="0"/>
                <a:cs typeface="SutonnyMJ" pitchFamily="2" charset="0"/>
              </a:rPr>
              <a:t> DPP we`¨</a:t>
            </a:r>
            <a:r>
              <a:rPr lang="en-US" sz="4000" b="1" dirty="0" err="1" smtClean="0">
                <a:solidFill>
                  <a:srgbClr val="2EA434"/>
                </a:solidFill>
                <a:latin typeface="SutonnyMJ" pitchFamily="2" charset="0"/>
                <a:cs typeface="SutonnyMJ" pitchFamily="2" charset="0"/>
              </a:rPr>
              <a:t>vjq</a:t>
            </a:r>
            <a:endParaRPr lang="en-US" sz="4000" b="1" dirty="0" smtClean="0">
              <a:solidFill>
                <a:srgbClr val="2EA434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bwoqv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kixqZcyi</a:t>
            </a:r>
            <a:endParaRPr lang="en-US" sz="4000" dirty="0" smtClean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487487"/>
            <a:ext cx="1676400" cy="1828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153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90"/>
    </mc:Choice>
    <mc:Fallback xmlns="">
      <p:transition spd="slow" advTm="5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Xv‡Kk¦ix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gw</a:t>
            </a:r>
            <a:r>
              <a:rPr lang="en-US" sz="6000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›`i</a:t>
            </a: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62247"/>
            <a:ext cx="7162800" cy="43209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90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00"/>
    </mc:Choice>
    <mc:Fallback xmlns="">
      <p:transition spd="slow" advTm="92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LalBaghFort_1870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27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81000" y="152400"/>
            <a:ext cx="61722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jvjevM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Kjjv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1901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52"/>
    </mc:Choice>
    <mc:Fallback xmlns="">
      <p:transition spd="slow" advTm="100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eZ©gv‡b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jvj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evM</a:t>
            </a:r>
            <a:r>
              <a:rPr lang="en-US" sz="4800" dirty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</a:rPr>
              <a:t>†</a:t>
            </a:r>
            <a:r>
              <a:rPr lang="en-US" sz="4800" dirty="0" err="1" smtClean="0">
                <a:solidFill>
                  <a:srgbClr val="FF0000"/>
                </a:solidFill>
                <a:latin typeface="SutonnyMJ" pitchFamily="2" charset="0"/>
              </a:rPr>
              <a:t>Kjjv</a:t>
            </a:r>
            <a:endParaRPr lang="en-US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7724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8"/>
    </mc:Choice>
    <mc:Fallback xmlns="">
      <p:transition spd="slow" advTm="1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Mitford_1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3124200" y="228600"/>
            <a:ext cx="53340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wgU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dvW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nvmcvZvj-1904</a:t>
            </a:r>
            <a:r>
              <a:rPr lang="en-US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64"/>
    </mc:Choice>
    <mc:Fallback xmlns="">
      <p:transition spd="slow" advTm="64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wgU‡dvW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nvmcvZvj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8305800" cy="449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859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9"/>
    </mc:Choice>
    <mc:Fallback xmlns="">
      <p:transition spd="slow" advTm="94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PuranaPaltanMosq_1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295400" y="5638800"/>
            <a:ext cx="65532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cyivbv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cjUb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1875 </a:t>
            </a:r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28"/>
    </mc:Choice>
    <mc:Fallback xmlns="">
      <p:transition spd="slow" advTm="8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 err="1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4800" dirty="0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cyivbv</a:t>
            </a:r>
            <a:r>
              <a:rPr lang="en-US" sz="4800" dirty="0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cëb</a:t>
            </a:r>
            <a:endParaRPr lang="en-US" sz="4800" dirty="0">
              <a:solidFill>
                <a:srgbClr val="EC26D4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204" y="685800"/>
            <a:ext cx="6420196" cy="4038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8947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4"/>
    </mc:Choice>
    <mc:Fallback xmlns="">
      <p:transition spd="slow" advTm="8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Tungi_bridge_18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76200" y="297765"/>
            <a:ext cx="5486400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Usw½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weªR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ZzivM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b`x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1885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83"/>
    </mc:Choice>
    <mc:Fallback xmlns="">
      <p:transition spd="slow" advTm="8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UsMx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ZzivM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b`xi</a:t>
            </a:r>
            <a:r>
              <a:rPr lang="en-US" sz="6000" dirty="0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cv‡k</a:t>
            </a:r>
            <a:endParaRPr lang="en-US" dirty="0">
              <a:solidFill>
                <a:srgbClr val="0070C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924800" cy="43291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24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31"/>
    </mc:Choice>
    <mc:Fallback xmlns="">
      <p:transition spd="slow" advTm="100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19PHO000430S31U00017000[SVC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600200" y="381000"/>
            <a:ext cx="5638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igbv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cvK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© 1875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6"/>
    </mc:Choice>
    <mc:Fallback xmlns="">
      <p:transition spd="slow" advTm="99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848600" cy="2057400"/>
          </a:xfrm>
        </p:spPr>
        <p:txBody>
          <a:bodyPr>
            <a:norm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Ewbk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kZ‡Ki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w`‡Ki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XvKvi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cwi‡ekMZ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¯’vi </a:t>
            </a:r>
            <a:r>
              <a:rPr lang="en-US" sz="4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4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299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19"/>
    </mc:Choice>
    <mc:Fallback xmlns="">
      <p:transition spd="slow" advTm="76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buriganga_18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1752600" y="457200"/>
            <a:ext cx="5715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eywo</a:t>
            </a:r>
            <a:r>
              <a:rPr lang="en-US" sz="5400" b="1" dirty="0" smtClean="0">
                <a:latin typeface="SutonnyMJ" pitchFamily="2" charset="0"/>
                <a:cs typeface="SutonnyMJ" pitchFamily="2" charset="0"/>
              </a:rPr>
              <a:t> M½v 1880 </a:t>
            </a:r>
            <a:r>
              <a:rPr lang="en-US" sz="5400" b="1" dirty="0" err="1" smtClean="0">
                <a:latin typeface="SutonnyMJ" pitchFamily="2" charset="0"/>
                <a:cs typeface="SutonnyMJ" pitchFamily="2" charset="0"/>
              </a:rPr>
              <a:t>mv‡j</a:t>
            </a:r>
            <a:endParaRPr lang="en-US" b="1" dirty="0"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14"/>
    </mc:Choice>
    <mc:Fallback xmlns="">
      <p:transition spd="slow" advTm="10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eywo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M½v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66" y="533401"/>
            <a:ext cx="7884534" cy="42671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8669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96"/>
    </mc:Choice>
    <mc:Fallback xmlns="">
      <p:transition spd="slow" advTm="103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NarindaCemetary_1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228600" y="304800"/>
            <a:ext cx="5486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cyivb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1875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mv‡j</a:t>
            </a:r>
            <a:endParaRPr lang="en-US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4"/>
    </mc:Choice>
    <mc:Fallback xmlns="">
      <p:transition spd="slow" advTm="47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cyivb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XvKv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426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122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62"/>
    </mc:Choice>
    <mc:Fallback xmlns="">
      <p:transition spd="slow" advTm="104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olai_khal_1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990600" y="457200"/>
            <a:ext cx="716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avjvB</a:t>
            </a:r>
            <a:r>
              <a:rPr lang="en-US" sz="4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Lvj</a:t>
            </a:r>
            <a:r>
              <a:rPr lang="en-US" sz="4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÷</a:t>
            </a:r>
            <a:r>
              <a:rPr lang="en-US" sz="4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xj</a:t>
            </a:r>
            <a:r>
              <a:rPr lang="en-US" sz="4800" b="1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weªR-1904 </a:t>
            </a:r>
            <a:r>
              <a:rPr lang="en-US" sz="4800" b="1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2"/>
    </mc:Choice>
    <mc:Fallback xmlns="">
      <p:transition spd="slow" advTm="94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avjvB</a:t>
            </a:r>
            <a:r>
              <a:rPr lang="en-US" sz="6000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Lvj</a:t>
            </a:r>
            <a:endParaRPr lang="en-US" dirty="0">
              <a:solidFill>
                <a:srgbClr val="C0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88" y="685800"/>
            <a:ext cx="7714211" cy="4114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297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58"/>
    </mc:Choice>
    <mc:Fallback xmlns="">
      <p:transition spd="slow" advTm="96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ProbablyPadma_18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1752600" y="304800"/>
            <a:ext cx="5486400" cy="92333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cÙv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b`x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1860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endParaRPr lang="en-US" sz="1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76"/>
    </mc:Choice>
    <mc:Fallback xmlns="">
      <p:transition spd="slow" advTm="97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cÙv</a:t>
            </a:r>
            <a:r>
              <a:rPr lang="en-US" sz="6000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b`x</a:t>
            </a:r>
            <a:endParaRPr lang="en-US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077200" cy="441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6868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76"/>
    </mc:Choice>
    <mc:Fallback xmlns="">
      <p:transition spd="slow" advTm="100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RiverSide_186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976745" y="457200"/>
            <a:ext cx="6553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evs½vjx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MÖvg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1860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1"/>
    </mc:Choice>
    <mc:Fallback xmlns="">
      <p:transition spd="slow" advTm="9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‡`‡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MÖvg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2" y="533400"/>
            <a:ext cx="8053438" cy="42243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308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8"/>
    </mc:Choice>
    <mc:Fallback xmlns="">
      <p:transition spd="slow" advTm="88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019PHO0000125S3U00041000[SVC2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1524000" y="381000"/>
            <a:ext cx="6019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752600" y="457200"/>
            <a:ext cx="57912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igbv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†MU 1901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mvj</a:t>
            </a:r>
            <a:endParaRPr lang="en-US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95"/>
    </mc:Choice>
    <mc:Fallback xmlns="">
      <p:transition spd="slow" advTm="98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0"/>
            <a:ext cx="7467600" cy="3048000"/>
          </a:xfrm>
        </p:spPr>
        <p:txBody>
          <a:bodyPr>
            <a:noAutofit/>
          </a:bodyPr>
          <a:lstStyle/>
          <a:p>
            <a:pPr algn="ctr"/>
            <a:r>
              <a:rPr lang="en-US" sz="22200" dirty="0" err="1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22200" dirty="0" smtClean="0">
                <a:solidFill>
                  <a:schemeClr val="accent4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4800" dirty="0">
              <a:solidFill>
                <a:schemeClr val="accent4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81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69"/>
    </mc:Choice>
    <mc:Fallback xmlns="">
      <p:transition spd="slow" advTm="7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928616"/>
            <a:ext cx="7532656" cy="710184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eZ©gv‡b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igbv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SutonnyMJ" pitchFamily="2" charset="0"/>
              </a:rPr>
              <a:t>cvK</a:t>
            </a:r>
            <a:r>
              <a:rPr lang="en-US" sz="5400" b="1" dirty="0" smtClean="0">
                <a:solidFill>
                  <a:srgbClr val="002060"/>
                </a:solidFill>
                <a:latin typeface="SutonnyMJ" pitchFamily="2" charset="0"/>
              </a:rPr>
              <a:t>©</a:t>
            </a:r>
            <a:endParaRPr lang="en-US" sz="54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609600"/>
            <a:ext cx="5539154" cy="389206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750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86"/>
    </mc:Choice>
    <mc:Fallback xmlns="">
      <p:transition spd="slow" advTm="95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Chowkbz_1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133600" y="457200"/>
            <a:ext cx="5867400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C26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PK 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C26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C26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C26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†</a:t>
            </a:r>
            <a:r>
              <a:rPr lang="en-US" sz="6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C26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gvi</a:t>
            </a:r>
            <a:r>
              <a:rPr lang="en-US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EC26D4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1904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77"/>
    </mc:Choice>
    <mc:Fallback xmlns="">
      <p:transition spd="slow" advTm="89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5400" dirty="0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 PK </a:t>
            </a:r>
            <a:r>
              <a:rPr lang="en-US" sz="5400" dirty="0" err="1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evRvi</a:t>
            </a:r>
            <a:r>
              <a:rPr lang="en-US" sz="5400" dirty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5400" dirty="0" err="1" smtClean="0">
                <a:solidFill>
                  <a:srgbClr val="EC26D4"/>
                </a:solidFill>
                <a:latin typeface="SutonnyMJ" pitchFamily="2" charset="0"/>
                <a:cs typeface="SutonnyMJ" pitchFamily="2" charset="0"/>
              </a:rPr>
              <a:t>gvi</a:t>
            </a:r>
            <a:endParaRPr lang="en-US" dirty="0">
              <a:solidFill>
                <a:srgbClr val="EC26D4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02381"/>
            <a:ext cx="7848600" cy="452058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816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31"/>
    </mc:Choice>
    <mc:Fallback xmlns="">
      <p:transition spd="slow" advTm="102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hakaCollege_1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5"/>
          <p:cNvSpPr txBox="1">
            <a:spLocks noChangeArrowheads="1"/>
          </p:cNvSpPr>
          <p:nvPr/>
        </p:nvSpPr>
        <p:spPr bwMode="auto">
          <a:xfrm>
            <a:off x="2057400" y="457200"/>
            <a:ext cx="5181600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XvKv</a:t>
            </a:r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1904 </a:t>
            </a:r>
            <a:r>
              <a:rPr lang="en-US" sz="48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mvj</a:t>
            </a:r>
            <a:endParaRPr lang="en-US" sz="20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23"/>
    </mc:Choice>
    <mc:Fallback xmlns="">
      <p:transition spd="slow" advTm="102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6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K‡jR</a:t>
            </a:r>
            <a:endParaRPr lang="en-US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0"/>
            <a:ext cx="7772399" cy="43053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498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04"/>
    </mc:Choice>
    <mc:Fallback xmlns="">
      <p:transition spd="slow" advTm="61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hakeshwari_19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 Box 5"/>
          <p:cNvSpPr txBox="1">
            <a:spLocks noChangeArrowheads="1"/>
          </p:cNvSpPr>
          <p:nvPr/>
        </p:nvSpPr>
        <p:spPr bwMode="auto">
          <a:xfrm>
            <a:off x="2057400" y="304800"/>
            <a:ext cx="5334000" cy="76944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Xv‡Kk¦ix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gw</a:t>
            </a:r>
            <a:r>
              <a:rPr lang="en-US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›`i 1904 </a:t>
            </a:r>
            <a:r>
              <a:rPr lang="en-US" sz="4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mv‡j</a:t>
            </a:r>
            <a:endParaRPr lang="en-US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4"/>
    </mc:Choice>
    <mc:Fallback xmlns="">
      <p:transition spd="slow" advTm="102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3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Winter</Template>
  <TotalTime>178</TotalTime>
  <Words>161</Words>
  <Application>Microsoft Office PowerPoint</Application>
  <PresentationFormat>On-screen Show (4:3)</PresentationFormat>
  <Paragraphs>34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Aspect</vt:lpstr>
      <vt:lpstr>¯^vMZg</vt:lpstr>
      <vt:lpstr>Ewbk kZ‡Ki cÖ_g w`‡Ki XvKv Ges eZ©gvb XvKvi cwi‡ekMZ Ae¯’vi cv_©K¨</vt:lpstr>
      <vt:lpstr>PowerPoint Presentation</vt:lpstr>
      <vt:lpstr>eZ©gv‡b igbv cvK©</vt:lpstr>
      <vt:lpstr>PowerPoint Presentation</vt:lpstr>
      <vt:lpstr>eZ©gv‡b PK evRvi †gvi</vt:lpstr>
      <vt:lpstr>PowerPoint Presentation</vt:lpstr>
      <vt:lpstr>eZ©gv‡b XvKv K‡jR</vt:lpstr>
      <vt:lpstr>PowerPoint Presentation</vt:lpstr>
      <vt:lpstr>eZ©gv‡b Xv‡Kk¦ix gw›`i</vt:lpstr>
      <vt:lpstr>PowerPoint Presentation</vt:lpstr>
      <vt:lpstr>eZ©gv‡b jvj evM †Kjjv</vt:lpstr>
      <vt:lpstr>PowerPoint Presentation</vt:lpstr>
      <vt:lpstr>eZ©gv‡b wgU‡dvW© nvmcvZvj</vt:lpstr>
      <vt:lpstr>PowerPoint Presentation</vt:lpstr>
      <vt:lpstr>eZ©gvb cyivbv cëb</vt:lpstr>
      <vt:lpstr>PowerPoint Presentation</vt:lpstr>
      <vt:lpstr>eZ©gv‡b UsMx ZzivM b`xi cv‡k</vt:lpstr>
      <vt:lpstr>PowerPoint Presentation</vt:lpstr>
      <vt:lpstr>PowerPoint Presentation</vt:lpstr>
      <vt:lpstr>eZ©gv‡b eywo M½v</vt:lpstr>
      <vt:lpstr>PowerPoint Presentation</vt:lpstr>
      <vt:lpstr>eZ©gv‡b cyivb XvKv</vt:lpstr>
      <vt:lpstr>PowerPoint Presentation</vt:lpstr>
      <vt:lpstr>eZ©gv‡b ‡avjvB Lvj</vt:lpstr>
      <vt:lpstr>PowerPoint Presentation</vt:lpstr>
      <vt:lpstr>eZ©gv‡b cÙv b`x</vt:lpstr>
      <vt:lpstr>PowerPoint Presentation</vt:lpstr>
      <vt:lpstr>eZ©gv‡b evsjv‡`‡ki MÖvg</vt:lpstr>
      <vt:lpstr>ab¨ev`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User</cp:lastModifiedBy>
  <cp:revision>43</cp:revision>
  <dcterms:created xsi:type="dcterms:W3CDTF">2010-10-16T02:47:34Z</dcterms:created>
  <dcterms:modified xsi:type="dcterms:W3CDTF">2013-12-16T13:53:20Z</dcterms:modified>
</cp:coreProperties>
</file>